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61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C9293-FF80-4583-9CD3-39AAC06327F4}" v="1" dt="2021-07-27T21:03:5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ie Cuthbert" userId="54a8ddac-8d93-40af-a1ea-89ad99cc7e4b" providerId="ADAL" clId="{43CC9293-FF80-4583-9CD3-39AAC06327F4}"/>
    <pc:docChg chg="modSld modShowInfo">
      <pc:chgData name="Lanie Cuthbert" userId="54a8ddac-8d93-40af-a1ea-89ad99cc7e4b" providerId="ADAL" clId="{43CC9293-FF80-4583-9CD3-39AAC06327F4}" dt="2021-07-27T21:04:38.427" v="1" actId="2744"/>
      <pc:docMkLst>
        <pc:docMk/>
      </pc:docMkLst>
      <pc:sldChg chg="modTransition">
        <pc:chgData name="Lanie Cuthbert" userId="54a8ddac-8d93-40af-a1ea-89ad99cc7e4b" providerId="ADAL" clId="{43CC9293-FF80-4583-9CD3-39AAC06327F4}" dt="2021-07-27T21:03:58.326" v="0"/>
        <pc:sldMkLst>
          <pc:docMk/>
          <pc:sldMk cId="249496679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AD39F39-E7ED-45E1-B48C-6EE0A3E1C6D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12F748-3854-47DE-8BA0-CE7D15BE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53" y="310634"/>
            <a:ext cx="1215403" cy="14244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752">
            <a:off x="8908494" y="218310"/>
            <a:ext cx="2625152" cy="350020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716">
            <a:off x="352899" y="329683"/>
            <a:ext cx="2827506" cy="212062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38">
            <a:off x="356028" y="2908358"/>
            <a:ext cx="2804874" cy="198094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399">
            <a:off x="8707570" y="4042076"/>
            <a:ext cx="2676891" cy="25898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62" y="1638863"/>
            <a:ext cx="5275060" cy="347000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06" y="5184052"/>
            <a:ext cx="1876550" cy="134408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39" y="598516"/>
            <a:ext cx="2844506" cy="8486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0792" r="10252" b="13309"/>
          <a:stretch/>
        </p:blipFill>
        <p:spPr>
          <a:xfrm>
            <a:off x="4019042" y="5108864"/>
            <a:ext cx="1863210" cy="141926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56" y="331096"/>
            <a:ext cx="1091759" cy="153498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1" name="TextBox 10"/>
          <p:cNvSpPr txBox="1"/>
          <p:nvPr/>
        </p:nvSpPr>
        <p:spPr>
          <a:xfrm>
            <a:off x="167773" y="5435337"/>
            <a:ext cx="182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Beth Steinberg and Brienne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 Justice and Shiloh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Emily Lewis and Ellie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ReNea Owens and Radar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Judy Lima and Ellie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Susan England and Crockett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Sharon Clark and Ashby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2303" y="5435337"/>
            <a:ext cx="226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Beth Becker and Charmin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Jeannette Elum and Rocky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Gabrielle Hetzel and Hudson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Aimee Mitchell – Program Coordinator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Lindsey Pfefferle – Photographer</a:t>
            </a:r>
          </a:p>
          <a:p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Darrah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Metz – Master Trainer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967" y="5108864"/>
            <a:ext cx="249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Buckeye Paws Team</a:t>
            </a:r>
          </a:p>
        </p:txBody>
      </p:sp>
    </p:spTree>
    <p:extLst>
      <p:ext uri="{BB962C8B-B14F-4D97-AF65-F5344CB8AC3E}">
        <p14:creationId xmlns:p14="http://schemas.microsoft.com/office/powerpoint/2010/main" val="311931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115">
            <a:off x="276089" y="277869"/>
            <a:ext cx="3234070" cy="242555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79">
            <a:off x="9262794" y="173297"/>
            <a:ext cx="2225223" cy="333522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55" y="3289877"/>
            <a:ext cx="5089888" cy="33932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14" y="88664"/>
            <a:ext cx="4077150" cy="305786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103">
            <a:off x="303497" y="4103277"/>
            <a:ext cx="1668272" cy="250338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752">
            <a:off x="10233075" y="3602865"/>
            <a:ext cx="1788859" cy="307864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591">
            <a:off x="1866404" y="2681873"/>
            <a:ext cx="1573580" cy="209810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16565" r="29596" b="19462"/>
          <a:stretch/>
        </p:blipFill>
        <p:spPr>
          <a:xfrm rot="21401132">
            <a:off x="8772657" y="3592619"/>
            <a:ext cx="1374959" cy="187674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14368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5" y="241824"/>
            <a:ext cx="2268009" cy="340284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13837"/>
          <a:stretch/>
        </p:blipFill>
        <p:spPr>
          <a:xfrm rot="21433562">
            <a:off x="536678" y="199556"/>
            <a:ext cx="2852686" cy="32895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20886" r="13414" b="4114"/>
          <a:stretch/>
        </p:blipFill>
        <p:spPr>
          <a:xfrm rot="269064">
            <a:off x="671838" y="3610635"/>
            <a:ext cx="1984885" cy="280010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0">
            <a:off x="9166468" y="3588839"/>
            <a:ext cx="2501681" cy="29512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447">
            <a:off x="3407085" y="3740942"/>
            <a:ext cx="2157014" cy="287601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57">
            <a:off x="8979858" y="298163"/>
            <a:ext cx="2259916" cy="301322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32">
            <a:off x="6412275" y="291527"/>
            <a:ext cx="2105194" cy="315976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4">
            <a:off x="6331771" y="3689445"/>
            <a:ext cx="2130742" cy="284099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8724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16">
            <a:off x="554305" y="332695"/>
            <a:ext cx="2432621" cy="324349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7"/>
          <a:stretch/>
        </p:blipFill>
        <p:spPr>
          <a:xfrm rot="21336392">
            <a:off x="252371" y="4273182"/>
            <a:ext cx="2279360" cy="193487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66">
            <a:off x="8075823" y="3863082"/>
            <a:ext cx="3744760" cy="249650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252">
            <a:off x="8740051" y="375446"/>
            <a:ext cx="2893534" cy="283023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1" y="335299"/>
            <a:ext cx="2401454" cy="302545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01" y="335299"/>
            <a:ext cx="2379504" cy="317267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19" y="3929813"/>
            <a:ext cx="2695124" cy="264074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3807809"/>
            <a:ext cx="1986742" cy="264898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10140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99">
            <a:off x="5967681" y="3571919"/>
            <a:ext cx="2157262" cy="287634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648">
            <a:off x="438806" y="320631"/>
            <a:ext cx="2226779" cy="296903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0">
            <a:off x="10275322" y="839585"/>
            <a:ext cx="1579705" cy="236770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478">
            <a:off x="3403304" y="3100647"/>
            <a:ext cx="1802198" cy="326628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4116" r="4606"/>
          <a:stretch/>
        </p:blipFill>
        <p:spPr>
          <a:xfrm>
            <a:off x="8986058" y="3750949"/>
            <a:ext cx="2726574" cy="262106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8" y="3879341"/>
            <a:ext cx="2387341" cy="236427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36">
            <a:off x="2967984" y="390108"/>
            <a:ext cx="2110048" cy="211004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076">
            <a:off x="7922769" y="691429"/>
            <a:ext cx="1818999" cy="242533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96" y="499330"/>
            <a:ext cx="2210932" cy="294790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34625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713">
            <a:off x="9492788" y="548640"/>
            <a:ext cx="2188325" cy="291776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210">
            <a:off x="6264465" y="3114558"/>
            <a:ext cx="2265564" cy="339569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1">
            <a:off x="5616351" y="548640"/>
            <a:ext cx="3062138" cy="22487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881">
            <a:off x="636486" y="3550459"/>
            <a:ext cx="2219844" cy="295979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72">
            <a:off x="9575008" y="3705134"/>
            <a:ext cx="1971370" cy="295474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45">
            <a:off x="3491151" y="3614687"/>
            <a:ext cx="2092059" cy="3135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646">
            <a:off x="418947" y="190774"/>
            <a:ext cx="2389347" cy="318579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609">
            <a:off x="3270983" y="548640"/>
            <a:ext cx="2049163" cy="273221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0405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7" y="4041063"/>
            <a:ext cx="3038624" cy="227896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61" y="480289"/>
            <a:ext cx="2119748" cy="282632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0" y="560293"/>
            <a:ext cx="2377054" cy="298663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7" y="329193"/>
            <a:ext cx="2055212" cy="308041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6" y="266006"/>
            <a:ext cx="4054149" cy="304061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15" y="3909500"/>
            <a:ext cx="3389458" cy="254209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4" y="3680346"/>
            <a:ext cx="2968541" cy="209189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17" y="3409605"/>
            <a:ext cx="2091937" cy="283496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9496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494</TotalTime>
  <Words>57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 Wexner Medical Center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Mitchell, Aimee</dc:creator>
  <cp:lastModifiedBy>Lanie Cuthbert</cp:lastModifiedBy>
  <cp:revision>27</cp:revision>
  <dcterms:created xsi:type="dcterms:W3CDTF">2021-07-13T23:01:39Z</dcterms:created>
  <dcterms:modified xsi:type="dcterms:W3CDTF">2021-07-27T21:04:51Z</dcterms:modified>
</cp:coreProperties>
</file>